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88" d="100"/>
          <a:sy n="88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-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486741"/>
            <a:ext cx="6372838" cy="4471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599566" y="4474382"/>
            <a:ext cx="2331720" cy="155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AD5C7-7F8B-A749-9EDC-4BD71747CB98}"/>
              </a:ext>
            </a:extLst>
          </p:cNvPr>
          <p:cNvSpPr txBox="1"/>
          <p:nvPr/>
        </p:nvSpPr>
        <p:spPr>
          <a:xfrm>
            <a:off x="1103087" y="2228671"/>
            <a:ext cx="143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Jodi to add image of the 3 job titles cluster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186C1-8764-E049-8801-4B8C9125619D}"/>
              </a:ext>
            </a:extLst>
          </p:cNvPr>
          <p:cNvSpPr txBox="1"/>
          <p:nvPr/>
        </p:nvSpPr>
        <p:spPr>
          <a:xfrm>
            <a:off x="4296229" y="2228671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to add 3 bullet points of </a:t>
            </a:r>
            <a:r>
              <a:rPr lang="en-US" dirty="0" err="1"/>
              <a:t>takeway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66204" y="5312639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69574" y="4717143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66204" y="4581931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24450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50020" y="4947285"/>
            <a:ext cx="1602034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50020" y="2216456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24091" y="3248484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1715</Words>
  <Application>Microsoft Macintosh PowerPoint</Application>
  <PresentationFormat>On-screen Show (4:3)</PresentationFormat>
  <Paragraphs>333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Ho, Andy</cp:lastModifiedBy>
  <cp:revision>91</cp:revision>
  <cp:lastPrinted>2019-10-24T03:28:30Z</cp:lastPrinted>
  <dcterms:created xsi:type="dcterms:W3CDTF">2019-10-24T00:24:41Z</dcterms:created>
  <dcterms:modified xsi:type="dcterms:W3CDTF">2019-10-29T03:55:07Z</dcterms:modified>
</cp:coreProperties>
</file>